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5421"/>
    <a:srgbClr val="6D3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B6044-7EB3-4116-A1A6-7F8F7E3F1C28}" v="10" dt="2023-09-13T15:08:41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Ruthven" userId="35b8c3ed-983e-4631-a571-59edacbfb5ae" providerId="ADAL" clId="{9F05EDD4-3BD0-4B6E-88C5-B36EACC760E8}"/>
    <pc:docChg chg="modSld">
      <pc:chgData name="Nathan Ruthven" userId="35b8c3ed-983e-4631-a571-59edacbfb5ae" providerId="ADAL" clId="{9F05EDD4-3BD0-4B6E-88C5-B36EACC760E8}" dt="2023-08-22T08:00:25.479" v="22" actId="20577"/>
      <pc:docMkLst>
        <pc:docMk/>
      </pc:docMkLst>
      <pc:sldChg chg="modSp mod">
        <pc:chgData name="Nathan Ruthven" userId="35b8c3ed-983e-4631-a571-59edacbfb5ae" providerId="ADAL" clId="{9F05EDD4-3BD0-4B6E-88C5-B36EACC760E8}" dt="2023-08-22T08:00:25.479" v="22" actId="20577"/>
        <pc:sldMkLst>
          <pc:docMk/>
          <pc:sldMk cId="3323334717" sldId="260"/>
        </pc:sldMkLst>
        <pc:graphicFrameChg chg="mod modGraphic">
          <ac:chgData name="Nathan Ruthven" userId="35b8c3ed-983e-4631-a571-59edacbfb5ae" providerId="ADAL" clId="{9F05EDD4-3BD0-4B6E-88C5-B36EACC760E8}" dt="2023-08-22T08:00:25.479" v="22" actId="20577"/>
          <ac:graphicFrameMkLst>
            <pc:docMk/>
            <pc:sldMk cId="3323334717" sldId="260"/>
            <ac:graphicFrameMk id="7" creationId="{B274F6B3-B1E1-8E76-24DF-A0A4571E2D71}"/>
          </ac:graphicFrameMkLst>
        </pc:graphicFrameChg>
      </pc:sldChg>
    </pc:docChg>
  </pc:docChgLst>
  <pc:docChgLst>
    <pc:chgData name="Nathan Ruthven" userId="9c123484-cb79-409d-9cd6-690564fefcb0" providerId="ADAL" clId="{575B6044-7EB3-4116-A1A6-7F8F7E3F1C28}"/>
    <pc:docChg chg="custSel delSld modSld">
      <pc:chgData name="Nathan Ruthven" userId="9c123484-cb79-409d-9cd6-690564fefcb0" providerId="ADAL" clId="{575B6044-7EB3-4116-A1A6-7F8F7E3F1C28}" dt="2023-09-13T16:04:58.637" v="1450" actId="313"/>
      <pc:docMkLst>
        <pc:docMk/>
      </pc:docMkLst>
      <pc:sldChg chg="modSp mod">
        <pc:chgData name="Nathan Ruthven" userId="9c123484-cb79-409d-9cd6-690564fefcb0" providerId="ADAL" clId="{575B6044-7EB3-4116-A1A6-7F8F7E3F1C28}" dt="2023-09-13T16:04:58.637" v="1450" actId="313"/>
        <pc:sldMkLst>
          <pc:docMk/>
          <pc:sldMk cId="3323334717" sldId="260"/>
        </pc:sldMkLst>
        <pc:graphicFrameChg chg="mod modGraphic">
          <ac:chgData name="Nathan Ruthven" userId="9c123484-cb79-409d-9cd6-690564fefcb0" providerId="ADAL" clId="{575B6044-7EB3-4116-A1A6-7F8F7E3F1C28}" dt="2023-09-13T16:04:58.637" v="1450" actId="313"/>
          <ac:graphicFrameMkLst>
            <pc:docMk/>
            <pc:sldMk cId="3323334717" sldId="260"/>
            <ac:graphicFrameMk id="7" creationId="{B274F6B3-B1E1-8E76-24DF-A0A4571E2D71}"/>
          </ac:graphicFrameMkLst>
        </pc:graphicFrameChg>
      </pc:sldChg>
      <pc:sldChg chg="del">
        <pc:chgData name="Nathan Ruthven" userId="9c123484-cb79-409d-9cd6-690564fefcb0" providerId="ADAL" clId="{575B6044-7EB3-4116-A1A6-7F8F7E3F1C28}" dt="2023-09-13T14:29:56.478" v="787" actId="2696"/>
        <pc:sldMkLst>
          <pc:docMk/>
          <pc:sldMk cId="2664063839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6A450-BC69-124C-B3BC-4F889ECB4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E5777-5F40-00F2-0359-E24648F05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6087A-FC60-9DB1-F0FA-8F066408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AF509-4EC5-B5B9-BACF-952F4CD5D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97AEF-8F09-8BB5-7DAC-F22EF599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87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5CCF-D8BF-C2C5-8BA4-6C7C1919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D63C1-14F1-176B-76AA-4F3D50A09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6294E-624F-954E-69E5-155C9709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4B86D-E4BB-6250-2908-49E18BA4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840CE-FC79-6505-2C72-8446FCE3A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9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FD2F53-4DC7-CA8E-83A5-D92041727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318B-E396-B68A-E204-BEC114D3B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2878A-AAB3-677B-7811-58FD9E649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B2C6C-C61B-F5DA-A339-B3A86B382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591CB-AF53-6E8C-AD69-70DEE4C56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8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E023-7DB6-4C90-8204-4EF493B9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FFF37-C917-BE93-E596-6ECA15E65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CDD69-D2C8-B9D4-B6DF-D129AD590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D8C78-4FA9-9850-2D36-6D913997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2AC06-6259-5A41-4F34-0E7F61E2A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34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FB562-B003-30C3-E165-E335CD754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3370FC-18D9-27EB-3CC5-AA2173C78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7FF4D-4690-22BD-C2C0-92B22011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66960-527D-466B-F1B4-86A993F15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4A174-072C-A897-A62B-A6679AFB4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85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E0782-5ABC-9A8D-387A-C33E62EB2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3810-45CE-FA6D-2E66-2CFF09672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4C1B9-3968-769E-81FF-3AE9DE593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10C94-2749-7238-E4CA-E587E3EB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1F94B-3A14-CFFC-FBDF-C3A5B8D73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CE2B6-D27B-2DAB-46DC-891269EB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6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39CF8-D3D5-E98A-7B20-0FF336B90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D840A-1F5C-E9E0-8483-B7FFECE02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BB55CF-5177-BE99-9069-2D4016F94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1A9458-1821-352A-44A6-859FDF6A7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C3B817-076E-BCFF-0DDB-FB318C2DE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3EC165-DA33-EC6A-24AD-A27884A0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BFC46-0D62-E496-0E7A-DD36507CC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51EAA-89C3-EFDC-0336-2295EF99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29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AAA-3908-7B64-8774-1D4E86BB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AF2B8-13EE-0AD1-33A6-E18907426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814C0-F788-E6D7-83E7-5D80FF4D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51AB52-B2BF-56FC-4F9D-E1DC4A2B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28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061B2-9D2A-9DBC-66BE-5E866814F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4FF543-94EA-5FF6-FBA3-1F76B153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A0389-D26B-E337-9473-691754DD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86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FC471-BD3D-1071-231D-0441D733E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1677C-425D-9641-6A37-C5D9FD9F6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1E361-1525-3A6D-8B48-03E95F889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C7059-9BF3-A3A4-F3B2-3112CB55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39C38-9D95-CE7F-451D-8C388413A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371FA-096D-A263-8F18-7191B9866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51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65B2-FB07-DB50-97B7-233422321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D5B147-44E8-3330-A8EA-65F276BFA1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7138D-A6A2-487C-4231-728EA5064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3E81A-BB5B-77D0-5143-311968D42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C35BF-2265-4CAC-5F24-636EED081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C5268-B522-9380-7240-462FF3B0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7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E07957-585F-C284-2107-E53F0734B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58DC2-506E-B52E-7E38-64C94EA39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1195-422D-C8E5-A7FE-0C3F39283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6148E-B70F-4BEA-AB81-C6B95766E94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580F7-CB89-D3D8-1B45-C751B9450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3B4F3-2A9B-4A1D-2AB7-8F25B4A2A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1F445-7771-45AA-A2E2-8CA233FE6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36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screen with white text">
            <a:extLst>
              <a:ext uri="{FF2B5EF4-FFF2-40B4-BE49-F238E27FC236}">
                <a16:creationId xmlns:a16="http://schemas.microsoft.com/office/drawing/2014/main" id="{A1862F22-FCFF-C42B-32F4-4657D5F854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274F6B3-B1E1-8E76-24DF-A0A4571E2D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312280"/>
              </p:ext>
            </p:extLst>
          </p:nvPr>
        </p:nvGraphicFramePr>
        <p:xfrm>
          <a:off x="671944" y="688571"/>
          <a:ext cx="10903529" cy="5699503"/>
        </p:xfrm>
        <a:graphic>
          <a:graphicData uri="http://schemas.openxmlformats.org/drawingml/2006/table">
            <a:tbl>
              <a:tblPr/>
              <a:tblGrid>
                <a:gridCol w="1307389">
                  <a:extLst>
                    <a:ext uri="{9D8B030D-6E8A-4147-A177-3AD203B41FA5}">
                      <a16:colId xmlns:a16="http://schemas.microsoft.com/office/drawing/2014/main" val="4256763935"/>
                    </a:ext>
                  </a:extLst>
                </a:gridCol>
                <a:gridCol w="1919228">
                  <a:extLst>
                    <a:ext uri="{9D8B030D-6E8A-4147-A177-3AD203B41FA5}">
                      <a16:colId xmlns:a16="http://schemas.microsoft.com/office/drawing/2014/main" val="3336152138"/>
                    </a:ext>
                  </a:extLst>
                </a:gridCol>
                <a:gridCol w="1919228">
                  <a:extLst>
                    <a:ext uri="{9D8B030D-6E8A-4147-A177-3AD203B41FA5}">
                      <a16:colId xmlns:a16="http://schemas.microsoft.com/office/drawing/2014/main" val="2513663546"/>
                    </a:ext>
                  </a:extLst>
                </a:gridCol>
                <a:gridCol w="1919228">
                  <a:extLst>
                    <a:ext uri="{9D8B030D-6E8A-4147-A177-3AD203B41FA5}">
                      <a16:colId xmlns:a16="http://schemas.microsoft.com/office/drawing/2014/main" val="3371578480"/>
                    </a:ext>
                  </a:extLst>
                </a:gridCol>
                <a:gridCol w="1919228">
                  <a:extLst>
                    <a:ext uri="{9D8B030D-6E8A-4147-A177-3AD203B41FA5}">
                      <a16:colId xmlns:a16="http://schemas.microsoft.com/office/drawing/2014/main" val="2736672379"/>
                    </a:ext>
                  </a:extLst>
                </a:gridCol>
                <a:gridCol w="1919228">
                  <a:extLst>
                    <a:ext uri="{9D8B030D-6E8A-4147-A177-3AD203B41FA5}">
                      <a16:colId xmlns:a16="http://schemas.microsoft.com/office/drawing/2014/main" val="121048111"/>
                    </a:ext>
                  </a:extLst>
                </a:gridCol>
              </a:tblGrid>
              <a:tr h="50205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Tuesday 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Friday 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508718"/>
                  </a:ext>
                </a:extLst>
              </a:tr>
              <a:tr h="1598227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Week 1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Beef Mince Cottage Pie</a:t>
                      </a:r>
                    </a:p>
                    <a:p>
                      <a:pPr algn="ctr"/>
                      <a:endParaRPr lang="en-GB" sz="140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Soy Mince Cottage Pie</a:t>
                      </a:r>
                    </a:p>
                    <a:p>
                      <a:pPr algn="ctr"/>
                      <a:endParaRPr lang="en-GB" sz="140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Green Beans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Sticky Toffee Pudding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Baked Chicken Thigh Gyros 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Herby Diced Potatoes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Carrots</a:t>
                      </a:r>
                    </a:p>
                    <a:p>
                      <a:pPr algn="ctr"/>
                      <a:r>
                        <a:rPr lang="en-GB" sz="1400" b="0" i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Harrisa</a:t>
                      </a:r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Vegetable Tagine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Lemon Drizzle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Pork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Quorn Roast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Potatoes, vegetable medley, gravy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Tiramisu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Sweet &amp; Sour Chicken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Noodles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Prawn Crackers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Oriental Style Vegetable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Apple &amp; Cinnamon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Omega 3 Fish Fingers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Chips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Peas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Fishless  Fish Fingers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Raspberry &amp; White Chocolate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954905"/>
                  </a:ext>
                </a:extLst>
              </a:tr>
              <a:tr h="1598227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Week 2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Chilli Con Carne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Jambalaya</a:t>
                      </a:r>
                    </a:p>
                    <a:p>
                      <a:pPr algn="ctr"/>
                      <a:endParaRPr lang="en-GB" sz="140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Mexican Rice &amp; Broccoli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Churros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Beef Bolognaise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Vegan Bolognaise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Mediterranean Vegetable Medley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Vanilla Sponge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Turkey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Greek Style Potatoes, vegetable medley, gravy</a:t>
                      </a:r>
                    </a:p>
                    <a:p>
                      <a:pPr algn="ctr"/>
                      <a:endParaRPr lang="en-GB" sz="140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Cassoulet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Rocky Road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Pork Sausage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Mash Potato, Green Beans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Vegan Sausages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Apple Crumble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Hand Rolled Cheese &amp; Tomato Pizza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Peas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Fruit Jelly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928586"/>
                  </a:ext>
                </a:extLst>
              </a:tr>
              <a:tr h="1892342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Week 3</a:t>
                      </a:r>
                    </a:p>
                  </a:txBody>
                  <a:tcPr marL="55158" marR="55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Chicken Thigh, Chorizo &amp; Chick Pea Stew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Spinach &amp; Mushroom, Cheese Gnocchi</a:t>
                      </a:r>
                    </a:p>
                    <a:p>
                      <a:pPr algn="ctr"/>
                      <a:r>
                        <a:rPr lang="en-GB" sz="1400" b="0" i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Parmentier</a:t>
                      </a:r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Potato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Peas &amp; Sweetcorn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Chocolate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Spaghetti Meat Balls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Vegan Meat Balls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Broccoli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Carrot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Gammon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Roast Potatoes, vegetable medley, gravy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Yorkshire Pudding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Cassoulet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 Chocolate </a:t>
                      </a:r>
                      <a:r>
                        <a:rPr lang="en-GB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&amp; Cranberry </a:t>
                      </a:r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Flapjack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Chinese Style Pork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Sticky BBQ Quorn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Noodles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Lemon Fool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 Dogs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Peas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Fries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/>
                      <a:r>
                        <a:rPr lang="en-GB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Rice Krispy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005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34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9abbae-ab91-4240-bb7b-6fa25636e3c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52CA1A3340AF4BB4D726EE2E9B124F" ma:contentTypeVersion="4" ma:contentTypeDescription="Create a new document." ma:contentTypeScope="" ma:versionID="c800be80017959b60a8857bb14a1b2d6">
  <xsd:schema xmlns:xsd="http://www.w3.org/2001/XMLSchema" xmlns:xs="http://www.w3.org/2001/XMLSchema" xmlns:p="http://schemas.microsoft.com/office/2006/metadata/properties" xmlns:ns3="979abbae-ab91-4240-bb7b-6fa25636e3c1" targetNamespace="http://schemas.microsoft.com/office/2006/metadata/properties" ma:root="true" ma:fieldsID="1ce8e6e3fdf1aea3a6ee16516bc180ce" ns3:_="">
    <xsd:import namespace="979abbae-ab91-4240-bb7b-6fa25636e3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abbae-ab91-4240-bb7b-6fa25636e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9CA1DE-867F-496C-9A36-10E96566222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979abbae-ab91-4240-bb7b-6fa25636e3c1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650DC87-8A3B-40C4-89E4-99640EA033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3DFD91-B4B6-46C8-B9D4-8E613A1A72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9abbae-ab91-4240-bb7b-6fa25636e3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13114</TotalTime>
  <Words>213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alistair hunt</dc:creator>
  <cp:lastModifiedBy>Nathan Ruthven</cp:lastModifiedBy>
  <cp:revision>8</cp:revision>
  <dcterms:created xsi:type="dcterms:W3CDTF">2023-07-20T09:10:51Z</dcterms:created>
  <dcterms:modified xsi:type="dcterms:W3CDTF">2023-09-13T16:05:05Z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0x010100EB52CA1A3340AF4BB4D726EE2E9B124F</vt:lpwstr>
  </property>
</Properties>
</file>